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228" autoAdjust="0"/>
  </p:normalViewPr>
  <p:slideViewPr>
    <p:cSldViewPr>
      <p:cViewPr>
        <p:scale>
          <a:sx n="66" d="100"/>
          <a:sy n="66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0" d="100"/>
          <a:sy n="110" d="100"/>
        </p:scale>
        <p:origin x="-54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DEB8C-6E73-4B5D-8D0E-BB805E25FAFF}" type="datetimeFigureOut">
              <a:rPr lang="en-CA" smtClean="0"/>
              <a:pPr/>
              <a:t>12/01/2016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056C7-94C5-499F-800D-F9DD56FCAF52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731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056C7-94C5-499F-800D-F9DD56FCAF52}" type="slidenum">
              <a:rPr lang="en-CA" smtClean="0"/>
              <a:pPr/>
              <a:t>1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640960" cy="1393304"/>
          </a:xfrm>
        </p:spPr>
        <p:txBody>
          <a:bodyPr>
            <a:normAutofit/>
          </a:bodyPr>
          <a:lstStyle>
            <a:lvl1pPr algn="l">
              <a:defRPr sz="4000" b="1">
                <a:solidFill>
                  <a:schemeClr val="accent1">
                    <a:lumMod val="75000"/>
                  </a:schemeClr>
                </a:solidFill>
                <a:latin typeface="Albertus Extra 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26160"/>
            <a:ext cx="7267128" cy="622920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/>
                </a:solidFill>
                <a:latin typeface="Albertus Extra Bol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36512" y="0"/>
            <a:ext cx="9180512" cy="1664804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4316" y="1664804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13822"/>
            <a:ext cx="1008112" cy="48352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2" y="524014"/>
            <a:ext cx="3792013" cy="114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67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80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0848"/>
            <a:ext cx="4040188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041775" cy="40653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3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70609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3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50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4800"/>
            <a:ext cx="3008313" cy="6700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96752"/>
            <a:ext cx="5111750" cy="4929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16832"/>
            <a:ext cx="3008313" cy="420933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30622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61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6751"/>
            <a:ext cx="5486400" cy="35308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5000">
                <a:schemeClr val="accent1">
                  <a:lumMod val="60000"/>
                  <a:lumOff val="40000"/>
                </a:schemeClr>
              </a:gs>
              <a:gs pos="0">
                <a:schemeClr val="accent1"/>
              </a:gs>
              <a:gs pos="69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4316" y="922772"/>
            <a:ext cx="9144000" cy="108012"/>
          </a:xfrm>
          <a:prstGeom prst="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3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DB899-A4C4-4C39-9B0F-DF3F8E203246}" type="datetimeFigureOut">
              <a:rPr lang="en-US" smtClean="0"/>
              <a:pPr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DDAFA-8B82-41B9-9A4A-817966F9335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3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83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1772816"/>
            <a:ext cx="9108504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/>
              <a:t>Prepare to Build</a:t>
            </a:r>
            <a:br>
              <a:rPr lang="en-CA" dirty="0" smtClean="0"/>
            </a:br>
            <a:r>
              <a:rPr lang="en-CA" dirty="0" smtClean="0"/>
              <a:t> </a:t>
            </a:r>
            <a:r>
              <a:rPr lang="en-CA" sz="3600" dirty="0" smtClean="0"/>
              <a:t>Module 3</a:t>
            </a:r>
            <a:r>
              <a:rPr lang="en-CA" sz="3600" dirty="0"/>
              <a:t>: </a:t>
            </a:r>
            <a:r>
              <a:rPr lang="en-CA" sz="3600" dirty="0" smtClean="0"/>
              <a:t>Scenarios and </a:t>
            </a:r>
            <a:r>
              <a:rPr lang="en-CA" sz="3600" smtClean="0"/>
              <a:t>Time Structures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697" y="3645024"/>
            <a:ext cx="9144000" cy="622920"/>
          </a:xfrm>
        </p:spPr>
        <p:txBody>
          <a:bodyPr>
            <a:normAutofit/>
          </a:bodyPr>
          <a:lstStyle/>
          <a:p>
            <a:pPr algn="ctr"/>
            <a:r>
              <a:rPr lang="en-CA" sz="2800" dirty="0" smtClean="0">
                <a:solidFill>
                  <a:schemeClr val="accent2"/>
                </a:solidFill>
              </a:rPr>
              <a:t>Learning Event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19672" y="4653136"/>
            <a:ext cx="583264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400" b="1" dirty="0"/>
              <a:t>Conference Call Info:  1-866-365-4409</a:t>
            </a:r>
          </a:p>
          <a:p>
            <a:pPr algn="ctr"/>
            <a:r>
              <a:rPr lang="en-CA" sz="2400" b="1" dirty="0"/>
              <a:t>Access Code:  984-2401#</a:t>
            </a:r>
          </a:p>
          <a:p>
            <a:pPr algn="ctr"/>
            <a:r>
              <a:rPr lang="en-CA" sz="2400" b="1" dirty="0"/>
              <a:t>*6 to mute your phone, *7 to unmute</a:t>
            </a:r>
          </a:p>
          <a:p>
            <a:pPr algn="ctr"/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4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sz="5400" dirty="0"/>
              <a:t>Agenda</a:t>
            </a:r>
            <a:r>
              <a:rPr lang="en-CA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b="1" cap="all" dirty="0" smtClean="0"/>
              <a:t>Updates – No updates this week</a:t>
            </a:r>
            <a:endParaRPr lang="en-CA" b="1" cap="all" dirty="0" smtClean="0"/>
          </a:p>
          <a:p>
            <a:r>
              <a:rPr lang="en-CA" b="1" cap="all" dirty="0" smtClean="0"/>
              <a:t>Scenarios</a:t>
            </a:r>
            <a:r>
              <a:rPr lang="en-CA" b="1" cap="all" dirty="0"/>
              <a:t>	</a:t>
            </a:r>
            <a:endParaRPr lang="en-US" b="1" cap="all" dirty="0"/>
          </a:p>
          <a:p>
            <a:pPr lvl="1"/>
            <a:r>
              <a:rPr lang="en-CA" dirty="0"/>
              <a:t>Creating Scenarios	</a:t>
            </a:r>
            <a:endParaRPr lang="en-US" dirty="0"/>
          </a:p>
          <a:p>
            <a:pPr marL="685800" lvl="1"/>
            <a:r>
              <a:rPr lang="en-CA" dirty="0"/>
              <a:t>Scenario Preferences – Scenario </a:t>
            </a:r>
            <a:r>
              <a:rPr lang="en-CA" dirty="0" smtClean="0"/>
              <a:t>Basic; Scenario Advanced and Scenario School</a:t>
            </a:r>
            <a:r>
              <a:rPr lang="en-CA" dirty="0"/>
              <a:t>	</a:t>
            </a:r>
            <a:endParaRPr lang="en-US" dirty="0"/>
          </a:p>
          <a:p>
            <a:pPr marL="685800" lvl="1"/>
            <a:r>
              <a:rPr lang="en-CA" dirty="0"/>
              <a:t>Terms	</a:t>
            </a:r>
            <a:endParaRPr lang="en-US" dirty="0"/>
          </a:p>
          <a:p>
            <a:pPr marL="685800" lvl="1"/>
            <a:r>
              <a:rPr lang="en-CA" dirty="0"/>
              <a:t>Days	</a:t>
            </a:r>
            <a:endParaRPr lang="en-US" dirty="0"/>
          </a:p>
          <a:p>
            <a:pPr marL="685800" lvl="1"/>
            <a:r>
              <a:rPr lang="en-CA" dirty="0"/>
              <a:t>Periods	</a:t>
            </a:r>
          </a:p>
          <a:p>
            <a:pPr marL="400050" lvl="1" indent="0">
              <a:buNone/>
            </a:pPr>
            <a:r>
              <a:rPr lang="en-CA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4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Questions and Answers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54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EducationBC Template MASTER_2014-02">
  <a:themeElements>
    <a:clrScheme name="ConnectEdBC_1">
      <a:dk1>
        <a:sysClr val="windowText" lastClr="000000"/>
      </a:dk1>
      <a:lt1>
        <a:sysClr val="window" lastClr="FFFFFF"/>
      </a:lt1>
      <a:dk2>
        <a:srgbClr val="72380D"/>
      </a:dk2>
      <a:lt2>
        <a:srgbClr val="FBF4E5"/>
      </a:lt2>
      <a:accent1>
        <a:srgbClr val="234075"/>
      </a:accent1>
      <a:accent2>
        <a:srgbClr val="E3A82B"/>
      </a:accent2>
      <a:accent3>
        <a:srgbClr val="587BBA"/>
      </a:accent3>
      <a:accent4>
        <a:srgbClr val="B06127"/>
      </a:accent4>
      <a:accent5>
        <a:srgbClr val="7C94BE"/>
      </a:accent5>
      <a:accent6>
        <a:srgbClr val="3A9853"/>
      </a:accent6>
      <a:hlink>
        <a:srgbClr val="2A3A58"/>
      </a:hlink>
      <a:folHlink>
        <a:srgbClr val="0B224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MyEducationBC Template MASTER_2014-02</Template>
  <TotalTime>3672</TotalTime>
  <Words>38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MyEducationBC Template MASTER_2014-02</vt:lpstr>
      <vt:lpstr>Prepare to Build  Module 3: Scenarios and Time Structures</vt:lpstr>
      <vt:lpstr>Agenda </vt:lpstr>
      <vt:lpstr>Questions and Answers</vt:lpstr>
    </vt:vector>
  </TitlesOfParts>
  <Company>Fujitsu America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Overview and Recommendations</dc:title>
  <dc:creator>David Levine</dc:creator>
  <cp:lastModifiedBy>Daniel Bond</cp:lastModifiedBy>
  <cp:revision>46</cp:revision>
  <dcterms:created xsi:type="dcterms:W3CDTF">2015-01-07T21:42:52Z</dcterms:created>
  <dcterms:modified xsi:type="dcterms:W3CDTF">2016-01-12T19:05:47Z</dcterms:modified>
</cp:coreProperties>
</file>